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327" r:id="rId3"/>
    <p:sldId id="330" r:id="rId4"/>
    <p:sldId id="329" r:id="rId5"/>
    <p:sldId id="259" r:id="rId6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F9538E-4573-4768-AE30-095593BBF30A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6" charset="0"/>
                <a:ea typeface="ＭＳ Ｐゴシック" pitchFamily="-106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1-A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84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9538E-4573-4768-AE30-095593BBF30A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1-A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6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22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97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499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48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6869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618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4154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8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084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759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68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1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D9550F-0E8E-802B-DC98-B77C0537D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346"/>
            <a:ext cx="10363200" cy="4688540"/>
          </a:xfrm>
        </p:spPr>
        <p:txBody>
          <a:bodyPr>
            <a:noAutofit/>
          </a:bodyPr>
          <a:lstStyle/>
          <a:p>
            <a:pPr>
              <a:lnSpc>
                <a:spcPts val="14000"/>
              </a:lnSpc>
            </a:pPr>
            <a:r>
              <a:rPr kumimoji="1" lang="ja-JP" altLang="en-US" sz="15000" dirty="0"/>
              <a:t>司会用</a:t>
            </a:r>
            <a:br>
              <a:rPr kumimoji="1" lang="en-US" altLang="ja-JP" sz="15000" dirty="0"/>
            </a:br>
            <a:r>
              <a:rPr kumimoji="1" lang="en-US" altLang="ja-JP" sz="1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Chair</a:t>
            </a:r>
            <a:endParaRPr kumimoji="1" lang="ja-JP" altLang="en-US" sz="14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1D64EB8F-A398-317F-6605-716A6595FC42}"/>
              </a:ext>
            </a:extLst>
          </p:cNvPr>
          <p:cNvSpPr/>
          <p:nvPr/>
        </p:nvSpPr>
        <p:spPr>
          <a:xfrm>
            <a:off x="4338918" y="4252136"/>
            <a:ext cx="3657603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12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653599"/>
            <a:ext cx="8229600" cy="2521423"/>
          </a:xfrm>
        </p:spPr>
        <p:txBody>
          <a:bodyPr vert="horz" lIns="36000" tIns="36000" rIns="36000" bIns="36000" rtlCol="0" anchor="ctr" anchorCtr="1"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3600" b="1" dirty="0">
                <a:solidFill>
                  <a:srgbClr val="002060"/>
                </a:solidFill>
                <a:latin typeface="Arial" charset="0"/>
              </a:rPr>
              <a:t>I have no relevant financial relationship to disclose any COI for this research presentation within the period of 36 months.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1896533" y="2878667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981200" y="538686"/>
            <a:ext cx="8229600" cy="2160000"/>
          </a:xfrm>
          <a:prstGeom prst="rect">
            <a:avLst/>
          </a:prstGeom>
          <a:solidFill>
            <a:srgbClr val="002060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Japanese Society of Nephrology </a:t>
            </a:r>
            <a:br>
              <a:rPr kumimoji="0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ＣＯＩ </a:t>
            </a:r>
            <a:r>
              <a:rPr kumimoji="0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disclosure</a:t>
            </a:r>
            <a:br>
              <a:rPr kumimoji="0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br>
              <a:rPr kumimoji="0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chair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：　</a:t>
            </a:r>
            <a:r>
              <a:rPr kumimoji="0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●●</a:t>
            </a:r>
            <a:endParaRPr kumimoji="0" lang="en-US" altLang="ja-JP" sz="2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5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矢印: 下 3">
            <a:extLst>
              <a:ext uri="{FF2B5EF4-FFF2-40B4-BE49-F238E27FC236}">
                <a16:creationId xmlns:a16="http://schemas.microsoft.com/office/drawing/2014/main" id="{1D64EB8F-A398-317F-6605-716A6595FC42}"/>
              </a:ext>
            </a:extLst>
          </p:cNvPr>
          <p:cNvSpPr/>
          <p:nvPr/>
        </p:nvSpPr>
        <p:spPr>
          <a:xfrm>
            <a:off x="4338918" y="4252136"/>
            <a:ext cx="3657603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F6A27613-7F8A-FFBE-99FC-D98A24CD7432}"/>
              </a:ext>
            </a:extLst>
          </p:cNvPr>
          <p:cNvSpPr txBox="1">
            <a:spLocks/>
          </p:cNvSpPr>
          <p:nvPr/>
        </p:nvSpPr>
        <p:spPr>
          <a:xfrm>
            <a:off x="914400" y="4346"/>
            <a:ext cx="10363200" cy="46885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14000"/>
              </a:lnSpc>
              <a:spcAft>
                <a:spcPts val="0"/>
              </a:spcAft>
            </a:pPr>
            <a:r>
              <a:rPr lang="ja-JP" altLang="en-US" sz="15000" dirty="0"/>
              <a:t>演者用</a:t>
            </a:r>
            <a:br>
              <a:rPr lang="en-US" altLang="ja-JP" sz="15000" dirty="0"/>
            </a:br>
            <a:r>
              <a:rPr lang="en-US" altLang="ja-JP" sz="1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Speaker</a:t>
            </a:r>
            <a:endParaRPr lang="ja-JP" altLang="en-US" sz="14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0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653599"/>
            <a:ext cx="8229600" cy="2521423"/>
          </a:xfrm>
        </p:spPr>
        <p:txBody>
          <a:bodyPr vert="horz" lIns="36000" tIns="36000" rIns="36000" bIns="36000" rtlCol="0" anchor="ctr" anchorCtr="1"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3600" b="1" dirty="0">
                <a:solidFill>
                  <a:srgbClr val="002060"/>
                </a:solidFill>
                <a:latin typeface="Arial" charset="0"/>
              </a:rPr>
              <a:t>I have no relevant financial relationship to disclose any </a:t>
            </a:r>
            <a:r>
              <a:rPr kumimoji="0" lang="en-US" altLang="ja-JP" sz="3600" b="1">
                <a:solidFill>
                  <a:srgbClr val="002060"/>
                </a:solidFill>
                <a:latin typeface="Arial" charset="0"/>
              </a:rPr>
              <a:t>COI for </a:t>
            </a:r>
            <a:r>
              <a:rPr kumimoji="0" lang="en-US" altLang="ja-JP" sz="3600" b="1" dirty="0">
                <a:solidFill>
                  <a:srgbClr val="002060"/>
                </a:solidFill>
                <a:latin typeface="Arial" charset="0"/>
              </a:rPr>
              <a:t>this research presentation within the period of 36 months.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1896533" y="2878667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981200" y="538686"/>
            <a:ext cx="8229600" cy="2160000"/>
          </a:xfrm>
          <a:prstGeom prst="rect">
            <a:avLst/>
          </a:prstGeom>
          <a:solidFill>
            <a:srgbClr val="002060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en-US" altLang="ja-JP" sz="36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Japanese Society of Nephrology </a:t>
            </a:r>
            <a:br>
              <a:rPr kumimoji="0" lang="en-US" altLang="ja-JP" sz="48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ＣＯＩ </a:t>
            </a:r>
            <a:r>
              <a:rPr kumimoji="0" lang="en-US" altLang="ja-JP" sz="40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disclosure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br>
              <a:rPr kumimoji="0" lang="en-US" altLang="ja-JP" b="1" i="1" dirty="0">
                <a:solidFill>
                  <a:srgbClr val="FFFF1F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en-US" altLang="ja-JP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presenter</a:t>
            </a:r>
            <a:r>
              <a:rPr kumimoji="0" lang="ja-JP" altLang="en-US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：　</a:t>
            </a:r>
            <a:r>
              <a:rPr kumimoji="0" lang="ja-JP" altLang="en-US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○○○○</a:t>
            </a:r>
            <a:r>
              <a:rPr kumimoji="0" lang="en-US" altLang="ja-JP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, *○○○○(*Representative)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94</Words>
  <Application>Microsoft Office PowerPoint</Application>
  <PresentationFormat>ワイド画面</PresentationFormat>
  <Paragraphs>10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テーマ</vt:lpstr>
      <vt:lpstr>1_Office テーマ</vt:lpstr>
      <vt:lpstr>司会用 for Chair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Harada Nana</cp:lastModifiedBy>
  <cp:revision>113</cp:revision>
  <dcterms:created xsi:type="dcterms:W3CDTF">2000-09-04T17:39:07Z</dcterms:created>
  <dcterms:modified xsi:type="dcterms:W3CDTF">2023-04-19T00:53:18Z</dcterms:modified>
</cp:coreProperties>
</file>